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91" r:id="rId23"/>
    <p:sldId id="288" r:id="rId24"/>
    <p:sldId id="290" r:id="rId25"/>
    <p:sldId id="278" r:id="rId26"/>
    <p:sldId id="279" r:id="rId27"/>
    <p:sldId id="281" r:id="rId28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4" d="100"/>
          <a:sy n="114" d="100"/>
        </p:scale>
        <p:origin x="4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5830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CFC807-AFD9-F199-0A55-C2E24FF5A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1" y="979055"/>
            <a:ext cx="8234496" cy="4536301"/>
          </a:xfrm>
          <a:prstGeom prst="rect">
            <a:avLst/>
          </a:prstGeom>
        </p:spPr>
      </p:pic>
      <p:pic>
        <p:nvPicPr>
          <p:cNvPr id="1026" name="Picture 2" descr="Figma Organization bản quyền giá tốt, nhiều ưu đãi đặc biệt">
            <a:extLst>
              <a:ext uri="{FF2B5EF4-FFF2-40B4-BE49-F238E27FC236}">
                <a16:creationId xmlns:a16="http://schemas.microsoft.com/office/drawing/2014/main" id="{48F35773-8772-83FE-2A36-24E75BEC4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99055" y="1342644"/>
            <a:ext cx="3108312" cy="417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31EE14-CDDB-5C03-CD87-94E5540CC94D}"/>
              </a:ext>
            </a:extLst>
          </p:cNvPr>
          <p:cNvSpPr txBox="1"/>
          <p:nvPr/>
        </p:nvSpPr>
        <p:spPr>
          <a:xfrm>
            <a:off x="484631" y="5754255"/>
            <a:ext cx="10340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0" i="0" dirty="0" err="1">
                <a:solidFill>
                  <a:srgbClr val="37352F"/>
                </a:solidFill>
                <a:effectLst/>
                <a:highlight>
                  <a:srgbClr val="FFFFFF"/>
                </a:highlight>
                <a:latin typeface="Pretendard"/>
              </a:rPr>
              <a:t>피그마는</a:t>
            </a:r>
            <a:r>
              <a:rPr lang="ko-KR" altLang="en-US" sz="2800" b="0" i="0" dirty="0">
                <a:solidFill>
                  <a:srgbClr val="37352F"/>
                </a:solidFill>
                <a:effectLst/>
                <a:highlight>
                  <a:srgbClr val="FFFFFF"/>
                </a:highlight>
                <a:latin typeface="Pretendard"/>
              </a:rPr>
              <a:t> 누구나</a:t>
            </a:r>
            <a:r>
              <a:rPr lang="en-US" altLang="ko-KR" sz="2800" b="0" i="0" dirty="0">
                <a:solidFill>
                  <a:srgbClr val="37352F"/>
                </a:solidFill>
                <a:effectLst/>
                <a:highlight>
                  <a:srgbClr val="FFFFFF"/>
                </a:highlight>
                <a:latin typeface="Pretendard"/>
              </a:rPr>
              <a:t> </a:t>
            </a:r>
            <a:r>
              <a:rPr lang="ko-KR" altLang="en-US" sz="2800" b="0" i="0" dirty="0">
                <a:solidFill>
                  <a:srgbClr val="37352F"/>
                </a:solidFill>
                <a:effectLst/>
                <a:highlight>
                  <a:srgbClr val="FFFFFF"/>
                </a:highlight>
                <a:latin typeface="Pretendard"/>
              </a:rPr>
              <a:t>시간과 장소에 관계없이</a:t>
            </a:r>
            <a:r>
              <a:rPr lang="en-US" altLang="ko-KR" sz="2800" b="0" i="0" dirty="0">
                <a:solidFill>
                  <a:srgbClr val="37352F"/>
                </a:solidFill>
                <a:effectLst/>
                <a:highlight>
                  <a:srgbClr val="FFFFFF"/>
                </a:highlight>
                <a:latin typeface="Pretendard"/>
              </a:rPr>
              <a:t> </a:t>
            </a:r>
            <a:r>
              <a:rPr lang="ko-KR" altLang="en-US" sz="2800" b="0" i="0" dirty="0">
                <a:solidFill>
                  <a:srgbClr val="37352F"/>
                </a:solidFill>
                <a:effectLst/>
                <a:highlight>
                  <a:srgbClr val="FFFFFF"/>
                </a:highlight>
                <a:latin typeface="Pretendard"/>
              </a:rPr>
              <a:t>인터넷과 컴퓨터만 있으면 곧바로 자유롭게 사용할 수 있는 디자인 툴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88760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0FB4C090-8FFA-4543-8020-34F907683834}"/>
              </a:ext>
            </a:extLst>
          </p:cNvPr>
          <p:cNvSpPr/>
          <p:nvPr/>
        </p:nvSpPr>
        <p:spPr>
          <a:xfrm>
            <a:off x="717422" y="1484852"/>
            <a:ext cx="3485462" cy="3380764"/>
          </a:xfrm>
          <a:prstGeom prst="homePlate">
            <a:avLst>
              <a:gd name="adj" fmla="val 15294"/>
            </a:avLst>
          </a:prstGeom>
          <a:solidFill>
            <a:srgbClr val="4040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D245DA-AB9C-4A6B-C1F1-97B2DA5503EE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핫 </a:t>
            </a:r>
            <a:r>
              <a:rPr lang="ko-KR" alt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리로드</a:t>
            </a:r>
            <a:endParaRPr lang="en-US" altLang="ko-KR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CD8909-B086-F2CB-7E7C-7931BC9A4AA7}"/>
              </a:ext>
            </a:extLst>
          </p:cNvPr>
          <p:cNvSpPr txBox="1"/>
          <p:nvPr/>
        </p:nvSpPr>
        <p:spPr>
          <a:xfrm>
            <a:off x="717422" y="5126182"/>
            <a:ext cx="100152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0" i="0" dirty="0">
                <a:solidFill>
                  <a:srgbClr val="353638"/>
                </a:solidFill>
                <a:effectLst/>
                <a:highlight>
                  <a:srgbClr val="FFFFFF"/>
                </a:highlight>
                <a:latin typeface="AppleSDGothicNeo-Regular"/>
              </a:rPr>
              <a:t>핫 리로드는 소스 코드의 변경 사항을 즉시 앱에 반영하되</a:t>
            </a:r>
            <a:r>
              <a:rPr lang="en-US" altLang="ko-KR" sz="2800" b="0" i="0" dirty="0">
                <a:solidFill>
                  <a:srgbClr val="353638"/>
                </a:solidFill>
                <a:effectLst/>
                <a:highlight>
                  <a:srgbClr val="FFFFFF"/>
                </a:highlight>
                <a:latin typeface="AppleSDGothicNeo-Regular"/>
              </a:rPr>
              <a:t>, </a:t>
            </a:r>
            <a:r>
              <a:rPr lang="ko-KR" altLang="en-US" sz="2800" b="0" i="0" dirty="0">
                <a:solidFill>
                  <a:srgbClr val="353638"/>
                </a:solidFill>
                <a:effectLst/>
                <a:highlight>
                  <a:srgbClr val="FFFFFF"/>
                </a:highlight>
                <a:latin typeface="AppleSDGothicNeo-Regular"/>
              </a:rPr>
              <a:t>앱의 현재 상태를 </a:t>
            </a:r>
            <a:r>
              <a:rPr lang="ko-KR" altLang="en-US" sz="2800" b="1" i="0" dirty="0">
                <a:solidFill>
                  <a:srgbClr val="353638"/>
                </a:solidFill>
                <a:effectLst/>
                <a:highlight>
                  <a:srgbClr val="FFFFFF"/>
                </a:highlight>
                <a:latin typeface="AppleSDGothicNeo-Regular"/>
              </a:rPr>
              <a:t>유지</a:t>
            </a:r>
            <a:r>
              <a:rPr lang="ko-KR" altLang="en-US" sz="2800" b="0" i="0" dirty="0">
                <a:solidFill>
                  <a:srgbClr val="353638"/>
                </a:solidFill>
                <a:effectLst/>
                <a:highlight>
                  <a:srgbClr val="FFFFFF"/>
                </a:highlight>
                <a:latin typeface="AppleSDGothicNeo-Regular"/>
              </a:rPr>
              <a:t>하는 기능</a:t>
            </a:r>
            <a:endParaRPr lang="ko-KR" altLang="en-US" sz="2800" dirty="0"/>
          </a:p>
        </p:txBody>
      </p:sp>
      <p:pic>
        <p:nvPicPr>
          <p:cNvPr id="6" name="그림 5" descr="텍스트, 소프트웨어, 멀티미디어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0200177F-2508-C671-178F-B843389B1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438" y="1967266"/>
            <a:ext cx="7664863" cy="235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35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01048C70-92B6-BADF-0922-3C3DB754DE72}"/>
              </a:ext>
            </a:extLst>
          </p:cNvPr>
          <p:cNvSpPr/>
          <p:nvPr/>
        </p:nvSpPr>
        <p:spPr>
          <a:xfrm>
            <a:off x="717422" y="1484852"/>
            <a:ext cx="3485462" cy="3380764"/>
          </a:xfrm>
          <a:prstGeom prst="homePlate">
            <a:avLst>
              <a:gd name="adj" fmla="val 15294"/>
            </a:avLst>
          </a:prstGeom>
          <a:solidFill>
            <a:srgbClr val="4040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01E081-E85F-D075-96C7-FF84A0599A01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EB0A4C-F509-1570-B11B-395F91213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292068"/>
            <a:ext cx="6780700" cy="2271534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2C599F4-708D-994F-3E28-F93109CAF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421" y="5314496"/>
            <a:ext cx="1057865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Entity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Relationship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Diagram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(ERD)는 시스템의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엔티티들이 무엇이 있는지 어떤 관계가 있는지를 나타내는 다이어그램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25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08AB01-4E5F-13D6-D817-F4B24FD6C771}"/>
              </a:ext>
            </a:extLst>
          </p:cNvPr>
          <p:cNvSpPr txBox="1"/>
          <p:nvPr/>
        </p:nvSpPr>
        <p:spPr>
          <a:xfrm>
            <a:off x="674254" y="3934692"/>
            <a:ext cx="972589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개발중인 로그인과 서버 통신</a:t>
            </a:r>
            <a:r>
              <a:rPr lang="en-US" altLang="ko-KR" sz="2800" dirty="0"/>
              <a:t>, </a:t>
            </a:r>
            <a:r>
              <a:rPr lang="ko-KR" altLang="en-US" sz="2800" dirty="0"/>
              <a:t>서버에 데이터 저장 기능 추가</a:t>
            </a:r>
            <a:endParaRPr lang="en-US" altLang="ko-KR" sz="2800" dirty="0"/>
          </a:p>
          <a:p>
            <a:r>
              <a:rPr lang="ko-KR" altLang="en-US" sz="2800" dirty="0"/>
              <a:t>앱 구동 다음 발표에 구현 할 예정</a:t>
            </a:r>
            <a:endParaRPr lang="en-US" altLang="ko-KR" sz="2800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90</Words>
  <Application>Microsoft Office PowerPoint</Application>
  <PresentationFormat>와이드스크린</PresentationFormat>
  <Paragraphs>31</Paragraphs>
  <Slides>27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AppleSDGothicNeo-Regular</vt:lpstr>
      <vt:lpstr>Arial Unicode MS</vt:lpstr>
      <vt:lpstr>Pretendard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현준 천</cp:lastModifiedBy>
  <cp:revision>5</cp:revision>
  <dcterms:created xsi:type="dcterms:W3CDTF">2024-05-12T14:50:30Z</dcterms:created>
  <dcterms:modified xsi:type="dcterms:W3CDTF">2024-05-12T14:58:38Z</dcterms:modified>
</cp:coreProperties>
</file>